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23-07-2020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23-07-2020)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15,510,436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282,724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633,381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9,966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57,982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1,897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21.0# in cases per capita, 59.0#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23-07-2020)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4.1%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0.8%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(4,038,748)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(68,663)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Peru recorded the most new fatal cases (3,887)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